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56" r:id="rId4"/>
    <p:sldId id="267" r:id="rId5"/>
    <p:sldId id="257" r:id="rId6"/>
    <p:sldId id="268" r:id="rId7"/>
    <p:sldId id="258" r:id="rId8"/>
    <p:sldId id="269" r:id="rId9"/>
    <p:sldId id="259" r:id="rId10"/>
    <p:sldId id="270" r:id="rId11"/>
    <p:sldId id="260" r:id="rId12"/>
    <p:sldId id="271" r:id="rId13"/>
    <p:sldId id="261" r:id="rId14"/>
    <p:sldId id="272" r:id="rId15"/>
    <p:sldId id="262" r:id="rId16"/>
    <p:sldId id="273" r:id="rId17"/>
    <p:sldId id="263" r:id="rId18"/>
    <p:sldId id="274" r:id="rId19"/>
    <p:sldId id="264" r:id="rId20"/>
    <p:sldId id="275" r:id="rId21"/>
    <p:sldId id="265" r:id="rId22"/>
    <p:sldId id="276" r:id="rId23"/>
    <p:sldId id="26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4503BD"/>
    <a:srgbClr val="0000CC"/>
    <a:srgbClr val="20A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8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8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5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9611-DCD7-4240-A8B0-E198FC8013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F4D3-E0E2-47E2-A320-533E122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uhaus 93" pitchFamily="82" charset="0"/>
              </a:rPr>
              <a:t>Homework Assignment 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are going to research any artist of your choosing from any time period or genre. </a:t>
            </a:r>
          </a:p>
          <a:p>
            <a:r>
              <a:rPr lang="en-US" dirty="0" smtClean="0"/>
              <a:t>You are going to complete a one page double-spaced biography. </a:t>
            </a:r>
          </a:p>
          <a:p>
            <a:r>
              <a:rPr lang="en-US" dirty="0" smtClean="0"/>
              <a:t>This must include 5 images of artist work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Due Friday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Juxtapoz.com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HiFructose.com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Artslant.com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BeautifulDecay.com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Deitch.com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1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14000" dirty="0" smtClean="0">
                <a:solidFill>
                  <a:srgbClr val="7030A0"/>
                </a:solidFill>
                <a:latin typeface="Bauhaus 93" pitchFamily="82" charset="0"/>
              </a:rPr>
              <a:t>PURPLE</a:t>
            </a:r>
            <a:endParaRPr lang="en-US" sz="1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7810499" cy="6172200"/>
          </a:xfrm>
        </p:spPr>
      </p:pic>
    </p:spTree>
    <p:extLst>
      <p:ext uri="{BB962C8B-B14F-4D97-AF65-F5344CB8AC3E}">
        <p14:creationId xmlns:p14="http://schemas.microsoft.com/office/powerpoint/2010/main" val="8694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FF"/>
                </a:solidFill>
                <a:latin typeface="Bauhaus 93" pitchFamily="82" charset="0"/>
              </a:rPr>
              <a:t>PINK</a:t>
            </a:r>
            <a:endParaRPr lang="en-US" sz="14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7391400" cy="6287490"/>
          </a:xfrm>
        </p:spPr>
      </p:pic>
    </p:spTree>
    <p:extLst>
      <p:ext uri="{BB962C8B-B14F-4D97-AF65-F5344CB8AC3E}">
        <p14:creationId xmlns:p14="http://schemas.microsoft.com/office/powerpoint/2010/main" val="7117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  <a:latin typeface="Bauhaus 93" pitchFamily="82" charset="0"/>
              </a:rPr>
              <a:t>RED</a:t>
            </a:r>
            <a:endParaRPr lang="en-US" sz="1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543800" cy="6331404"/>
          </a:xfrm>
        </p:spPr>
      </p:pic>
    </p:spTree>
    <p:extLst>
      <p:ext uri="{BB962C8B-B14F-4D97-AF65-F5344CB8AC3E}">
        <p14:creationId xmlns:p14="http://schemas.microsoft.com/office/powerpoint/2010/main" val="768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chemeClr val="accent6">
                    <a:lumMod val="75000"/>
                  </a:schemeClr>
                </a:solidFill>
                <a:latin typeface="Bauhaus 93" pitchFamily="82" charset="0"/>
              </a:rPr>
              <a:t>ORANGE</a:t>
            </a:r>
            <a:endParaRPr lang="en-US" sz="1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238999" cy="6266772"/>
          </a:xfrm>
        </p:spPr>
      </p:pic>
    </p:spTree>
    <p:extLst>
      <p:ext uri="{BB962C8B-B14F-4D97-AF65-F5344CB8AC3E}">
        <p14:creationId xmlns:p14="http://schemas.microsoft.com/office/powerpoint/2010/main" val="11297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52600"/>
            <a:ext cx="5334000" cy="2590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chemeClr val="bg1">
                    <a:lumMod val="95000"/>
                  </a:schemeClr>
                </a:solidFill>
                <a:latin typeface="Bauhaus 93" pitchFamily="82" charset="0"/>
              </a:rPr>
              <a:t>WHITE</a:t>
            </a:r>
            <a:endParaRPr lang="en-US" sz="1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7010400" cy="6344413"/>
          </a:xfrm>
        </p:spPr>
      </p:pic>
    </p:spTree>
    <p:extLst>
      <p:ext uri="{BB962C8B-B14F-4D97-AF65-F5344CB8AC3E}">
        <p14:creationId xmlns:p14="http://schemas.microsoft.com/office/powerpoint/2010/main" val="13842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auhaus 93" pitchFamily="82" charset="0"/>
              </a:rPr>
              <a:t>Color Theory Brainstorm 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4400" dirty="0" smtClean="0"/>
              <a:t>What types of things does this color remind you of? </a:t>
            </a:r>
          </a:p>
          <a:p>
            <a:pPr marL="514350" indent="-514350">
              <a:buAutoNum type="arabicParenR"/>
            </a:pPr>
            <a:endParaRPr lang="en-US" sz="4400" dirty="0"/>
          </a:p>
          <a:p>
            <a:pPr marL="514350" indent="-514350">
              <a:buAutoNum type="arabicParenR"/>
            </a:pPr>
            <a:r>
              <a:rPr lang="en-US" sz="4400" dirty="0" smtClean="0"/>
              <a:t>What does this color make you feel?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862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uhaus 93" pitchFamily="82" charset="0"/>
              </a:rPr>
              <a:t>GRAY </a:t>
            </a:r>
            <a:endParaRPr lang="en-US" sz="1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077200" cy="6215248"/>
          </a:xfrm>
        </p:spPr>
      </p:pic>
    </p:spTree>
    <p:extLst>
      <p:ext uri="{BB962C8B-B14F-4D97-AF65-F5344CB8AC3E}">
        <p14:creationId xmlns:p14="http://schemas.microsoft.com/office/powerpoint/2010/main" val="26312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latin typeface="Bauhaus 93" pitchFamily="82" charset="0"/>
              </a:rPr>
              <a:t>BLACK 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585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"/>
            <a:ext cx="7467600" cy="6331752"/>
          </a:xfrm>
        </p:spPr>
      </p:pic>
    </p:spTree>
    <p:extLst>
      <p:ext uri="{BB962C8B-B14F-4D97-AF65-F5344CB8AC3E}">
        <p14:creationId xmlns:p14="http://schemas.microsoft.com/office/powerpoint/2010/main" val="35258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763000" cy="6473790"/>
          </a:xfrm>
        </p:spPr>
      </p:pic>
    </p:spTree>
    <p:extLst>
      <p:ext uri="{BB962C8B-B14F-4D97-AF65-F5344CB8AC3E}">
        <p14:creationId xmlns:p14="http://schemas.microsoft.com/office/powerpoint/2010/main" val="36671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199"/>
            <a:ext cx="7772400" cy="1523999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Bauhaus 93" pitchFamily="82" charset="0"/>
              </a:rPr>
              <a:t>COLOR THEORY </a:t>
            </a:r>
            <a:endParaRPr lang="en-US" sz="80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30312"/>
            <a:ext cx="5105400" cy="5105400"/>
          </a:xfrm>
          <a:prstGeom prst="rect">
            <a:avLst/>
          </a:prstGeom>
          <a:effectLst>
            <a:glow rad="228600">
              <a:schemeClr val="tx1">
                <a:lumMod val="95000"/>
                <a:lumOff val="5000"/>
                <a:alpha val="48000"/>
              </a:schemeClr>
            </a:glo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7554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124200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FF00"/>
                </a:solidFill>
                <a:latin typeface="Bauhaus 93" pitchFamily="82" charset="0"/>
              </a:rPr>
              <a:t>YELLOW</a:t>
            </a:r>
            <a:r>
              <a:rPr lang="en-US" sz="14000" dirty="0" smtClean="0">
                <a:latin typeface="Bauhaus 93" pitchFamily="82" charset="0"/>
              </a:rPr>
              <a:t> </a:t>
            </a:r>
            <a:endParaRPr lang="en-US" sz="14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53" y="228600"/>
            <a:ext cx="7704747" cy="6477000"/>
          </a:xfrm>
        </p:spPr>
      </p:pic>
    </p:spTree>
    <p:extLst>
      <p:ext uri="{BB962C8B-B14F-4D97-AF65-F5344CB8AC3E}">
        <p14:creationId xmlns:p14="http://schemas.microsoft.com/office/powerpoint/2010/main" val="41688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534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0" dirty="0" smtClean="0">
                <a:solidFill>
                  <a:srgbClr val="20A709"/>
                </a:solidFill>
                <a:latin typeface="Bauhaus 93" pitchFamily="82" charset="0"/>
              </a:rPr>
              <a:t>GREEN</a:t>
            </a:r>
            <a:endParaRPr lang="en-US" sz="14000" dirty="0">
              <a:solidFill>
                <a:srgbClr val="20A7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010400" cy="6464136"/>
          </a:xfrm>
        </p:spPr>
      </p:pic>
    </p:spTree>
    <p:extLst>
      <p:ext uri="{BB962C8B-B14F-4D97-AF65-F5344CB8AC3E}">
        <p14:creationId xmlns:p14="http://schemas.microsoft.com/office/powerpoint/2010/main" val="30257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6400800"/>
          </a:xfrm>
        </p:spPr>
        <p:txBody>
          <a:bodyPr>
            <a:noAutofit/>
          </a:bodyPr>
          <a:lstStyle/>
          <a:p>
            <a:r>
              <a:rPr lang="en-US" sz="14000" dirty="0" smtClean="0">
                <a:solidFill>
                  <a:srgbClr val="0070C0"/>
                </a:solidFill>
                <a:latin typeface="Bauhaus 93" pitchFamily="82" charset="0"/>
              </a:rPr>
              <a:t>BLUE</a:t>
            </a:r>
            <a:endParaRPr lang="en-US" sz="1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7898980" cy="6398688"/>
          </a:xfrm>
        </p:spPr>
      </p:pic>
    </p:spTree>
    <p:extLst>
      <p:ext uri="{BB962C8B-B14F-4D97-AF65-F5344CB8AC3E}">
        <p14:creationId xmlns:p14="http://schemas.microsoft.com/office/powerpoint/2010/main" val="6454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79</Words>
  <Application>Microsoft Office PowerPoint</Application>
  <PresentationFormat>On-screen Show (4:3)</PresentationFormat>
  <Paragraphs>25</Paragraphs>
  <Slides>24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Bauhaus 93</vt:lpstr>
      <vt:lpstr>Calibri</vt:lpstr>
      <vt:lpstr>Office Theme</vt:lpstr>
      <vt:lpstr>Homework Assignment </vt:lpstr>
      <vt:lpstr>Color Theory Brainstorm </vt:lpstr>
      <vt:lpstr>COLOR THEORY </vt:lpstr>
      <vt:lpstr>YELLOW </vt:lpstr>
      <vt:lpstr>PowerPoint Presentation</vt:lpstr>
      <vt:lpstr>PowerPoint Presentation</vt:lpstr>
      <vt:lpstr>PowerPoint Presentation</vt:lpstr>
      <vt:lpstr>BLUE</vt:lpstr>
      <vt:lpstr>PowerPoint Presentation</vt:lpstr>
      <vt:lpstr>PURPLE</vt:lpstr>
      <vt:lpstr>PowerPoint Presentation</vt:lpstr>
      <vt:lpstr>PINK</vt:lpstr>
      <vt:lpstr>PowerPoint Presentation</vt:lpstr>
      <vt:lpstr>RED</vt:lpstr>
      <vt:lpstr>PowerPoint Presentation</vt:lpstr>
      <vt:lpstr>ORANGE</vt:lpstr>
      <vt:lpstr>PowerPoint Presentation</vt:lpstr>
      <vt:lpstr>WHITE</vt:lpstr>
      <vt:lpstr>PowerPoint Presentation</vt:lpstr>
      <vt:lpstr>GRAY </vt:lpstr>
      <vt:lpstr>PowerPoint Presentation</vt:lpstr>
      <vt:lpstr>BLACK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Martinez</dc:creator>
  <cp:lastModifiedBy>Alexandra Martinez</cp:lastModifiedBy>
  <cp:revision>15</cp:revision>
  <dcterms:created xsi:type="dcterms:W3CDTF">2014-02-19T06:52:31Z</dcterms:created>
  <dcterms:modified xsi:type="dcterms:W3CDTF">2018-02-27T22:03:32Z</dcterms:modified>
</cp:coreProperties>
</file>